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  <p:sldMasterId id="2147483689" r:id="rId2"/>
    <p:sldMasterId id="2147483691" r:id="rId3"/>
  </p:sldMasterIdLst>
  <p:notesMasterIdLst>
    <p:notesMasterId r:id="rId14"/>
  </p:notesMasterIdLst>
  <p:sldIdLst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</p:sldIdLst>
  <p:sldSz cx="9144000" cy="5143500" type="screen16x9"/>
  <p:notesSz cx="6858000" cy="9144000"/>
  <p:embeddedFontLst>
    <p:embeddedFont>
      <p:font typeface="Proxima Nova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11B4E3-372F-40F3-A37D-6FEB440C9A5E}">
  <a:tblStyle styleId="{2611B4E3-372F-40F3-A37D-6FEB440C9A5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C917202-0479-484B-9D81-2D4E1EA3D4F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font" Target="fonts/font4.fntdata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font" Target="fonts/font1.fntdata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5f6ffea5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5f6ffea5c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34043b4aeb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34043b4aeb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g5f7830f662_0_3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8" name="Google Shape;438;g5f7830f662_0_3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5f7830f662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5f7830f662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5f7830f662_0_3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5f7830f662_0_3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34043b4ae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34043b4ae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Supplies: </a:t>
            </a:r>
            <a:br>
              <a:rPr lang="en"/>
            </a:br>
            <a:r>
              <a:rPr lang="en"/>
              <a:t>Red and orange sticky notes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Snack-sized baggies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Dry erase markers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Pens/pencils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4043b4aeb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4043b4aeb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34043b4ae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34043b4ae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5f6ffea5c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5f6ffea5c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5f7830fad8_1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9" name="Google Shape;479;g5f7830fad8_1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ADBC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Proxima Nova"/>
              <a:buNone/>
              <a:defRPr sz="3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>
            <a:spLocks noGrp="1"/>
          </p:cNvSpPr>
          <p:nvPr>
            <p:ph type="title"/>
          </p:nvPr>
        </p:nvSpPr>
        <p:spPr>
          <a:xfrm>
            <a:off x="0" y="2285400"/>
            <a:ext cx="9144000" cy="572700"/>
          </a:xfrm>
          <a:prstGeom prst="rect">
            <a:avLst/>
          </a:prstGeom>
          <a:solidFill>
            <a:srgbClr val="00ADBC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roxima Nova"/>
              <a:buNone/>
              <a:defRPr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8" name="Google Shape;88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3" name="Google Shape;123;p3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4" name="Google Shape;124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7" name="Google Shape;127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1" name="Google Shape;131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5" name="Google Shape;135;p3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6" name="Google Shape;136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2" name="Google Shape;142;p3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43" name="Google Shape;143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46" name="Google Shape;146;p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4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0" name="Google Shape;150;p4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51" name="Google Shape;151;p4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2" name="Google Shape;152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55" name="Google Shape;155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8" name="Google Shape;158;p4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9" name="Google Shape;159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0" y="2285400"/>
            <a:ext cx="9144000" cy="572700"/>
          </a:xfrm>
          <a:prstGeom prst="rect">
            <a:avLst/>
          </a:prstGeom>
          <a:solidFill>
            <a:srgbClr val="00ADBC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roxima Nova"/>
              <a:buNone/>
              <a:defRPr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0" name="Google Shape;120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87"/>
          <p:cNvSpPr txBox="1"/>
          <p:nvPr/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Unit 3 - Lesson 5</a:t>
            </a:r>
            <a:endParaRPr sz="3600" b="1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The Need for Programming Languages</a:t>
            </a:r>
            <a:endParaRPr sz="3600" b="1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96"/>
          <p:cNvSpPr txBox="1"/>
          <p:nvPr/>
        </p:nvSpPr>
        <p:spPr>
          <a:xfrm>
            <a:off x="554850" y="734800"/>
            <a:ext cx="7932600" cy="35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Proxima Nova"/>
                <a:ea typeface="Proxima Nova"/>
                <a:cs typeface="Proxima Nova"/>
                <a:sym typeface="Proxima Nova"/>
              </a:rPr>
              <a:t>Prompt: </a:t>
            </a:r>
            <a:r>
              <a:rPr lang="en" sz="3600">
                <a:latin typeface="Proxima Nova"/>
                <a:ea typeface="Proxima Nova"/>
                <a:cs typeface="Proxima Nova"/>
                <a:sym typeface="Proxima Nova"/>
              </a:rPr>
              <a:t>Imagine we were going to redesign human language to be really good for giving clear instructions. What types of changes would we need to make?</a:t>
            </a:r>
            <a:endParaRPr sz="3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88" name="Google Shape;488;p96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3 Lesson 5 - Wrap Up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89"/>
          <p:cNvSpPr txBox="1"/>
          <p:nvPr/>
        </p:nvSpPr>
        <p:spPr>
          <a:xfrm>
            <a:off x="523500" y="684400"/>
            <a:ext cx="8097000" cy="42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Proxima Nova"/>
                <a:ea typeface="Proxima Nova"/>
                <a:cs typeface="Proxima Nova"/>
                <a:sym typeface="Proxima Nova"/>
              </a:rPr>
              <a:t>Prompt:</a:t>
            </a:r>
            <a:r>
              <a:rPr lang="en" sz="360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3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Write down three different reasons you would call a set of instructions "bad".</a:t>
            </a: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Be ready to share with a neighbor. </a:t>
            </a: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45" name="Google Shape;445;p89"/>
          <p:cNvSpPr txBox="1"/>
          <p:nvPr/>
        </p:nvSpPr>
        <p:spPr>
          <a:xfrm>
            <a:off x="0" y="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3 Lesson 5 - Warm Up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91"/>
          <p:cNvSpPr txBox="1"/>
          <p:nvPr/>
        </p:nvSpPr>
        <p:spPr>
          <a:xfrm>
            <a:off x="564600" y="303225"/>
            <a:ext cx="8117400" cy="23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You and your partner should have:</a:t>
            </a:r>
            <a:endParaRPr sz="3000" b="1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Pen / Pencil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Sheet of paper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A small set of Legos or other blocks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455" name="Google Shape;455;p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63025" y="2217050"/>
            <a:ext cx="3401475" cy="2164575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p91"/>
          <p:cNvSpPr/>
          <p:nvPr/>
        </p:nvSpPr>
        <p:spPr>
          <a:xfrm>
            <a:off x="2421650" y="2445738"/>
            <a:ext cx="1336500" cy="1866000"/>
          </a:xfrm>
          <a:prstGeom prst="foldedCorner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91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3 Lesson 5 - Activity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92"/>
          <p:cNvSpPr txBox="1"/>
          <p:nvPr/>
        </p:nvSpPr>
        <p:spPr>
          <a:xfrm>
            <a:off x="213150" y="293150"/>
            <a:ext cx="8717700" cy="10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Step 1: Design </a:t>
            </a: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Put 5-6 pieces together 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All pieces must be connected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Step 2: Record</a:t>
            </a: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Take a photo or draw a picture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Color matters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Step 3: Write instructions</a:t>
            </a: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Write instructions for building your design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Be as clear and precise as possible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Just words, no drawings, diagrams, or pictures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463" name="Google Shape;463;p9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4463" y="406650"/>
            <a:ext cx="1530850" cy="159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9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04070" y="1682062"/>
            <a:ext cx="2276125" cy="1779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9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80200" y="3070025"/>
            <a:ext cx="1779376" cy="1779376"/>
          </a:xfrm>
          <a:prstGeom prst="rect">
            <a:avLst/>
          </a:prstGeom>
          <a:noFill/>
          <a:ln>
            <a:noFill/>
          </a:ln>
        </p:spPr>
      </p:pic>
      <p:sp>
        <p:nvSpPr>
          <p:cNvPr id="466" name="Google Shape;466;p92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3 Lesson 5 - Activity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93"/>
          <p:cNvSpPr txBox="1"/>
          <p:nvPr/>
        </p:nvSpPr>
        <p:spPr>
          <a:xfrm>
            <a:off x="210312" y="292608"/>
            <a:ext cx="9089700" cy="49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Step 4: Trade </a:t>
            </a: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Take apart your design, then trade pieces and instructions with another group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Step 5: Build</a:t>
            </a: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Try to build the design following the instructions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Step 6: Compare</a:t>
            </a: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Compare your design to the picture the other team recorded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Step 7: Repeat</a:t>
            </a: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If you have time try this activity with one or two other groups’ instructions.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72" name="Google Shape;472;p93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3 Lesson 5 - Activity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95"/>
          <p:cNvSpPr txBox="1"/>
          <p:nvPr/>
        </p:nvSpPr>
        <p:spPr>
          <a:xfrm>
            <a:off x="554850" y="734800"/>
            <a:ext cx="7932600" cy="35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Proxima Nova"/>
                <a:ea typeface="Proxima Nova"/>
                <a:cs typeface="Proxima Nova"/>
                <a:sym typeface="Proxima Nova"/>
              </a:rPr>
              <a:t>Prompt: </a:t>
            </a:r>
            <a:endParaRPr sz="36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Proxima Nova"/>
                <a:ea typeface="Proxima Nova"/>
                <a:cs typeface="Proxima Nova"/>
                <a:sym typeface="Proxima Nova"/>
              </a:rPr>
              <a:t>When you or your classmates made mistakes following instructions today what "went wrong"? Try to be as specific as possible.</a:t>
            </a:r>
            <a:endParaRPr sz="3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82" name="Google Shape;482;p95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3 Lesson 5 - Wrap Up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282</Words>
  <Application>Microsoft Office PowerPoint</Application>
  <PresentationFormat>On-screen Show (16:9)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Proxima Nova</vt:lpstr>
      <vt:lpstr>Simple Light</vt:lpstr>
      <vt:lpstr>Simple Light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Burrill, Casey</dc:creator>
  <cp:lastModifiedBy>Burrill, Casey</cp:lastModifiedBy>
  <cp:revision>1</cp:revision>
  <dcterms:modified xsi:type="dcterms:W3CDTF">2021-10-21T14:54:38Z</dcterms:modified>
</cp:coreProperties>
</file>